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01" r:id="rId2"/>
    <p:sldId id="302" r:id="rId3"/>
    <p:sldId id="291" r:id="rId4"/>
    <p:sldId id="292" r:id="rId5"/>
    <p:sldId id="274" r:id="rId6"/>
    <p:sldId id="288" r:id="rId7"/>
    <p:sldId id="299" r:id="rId8"/>
    <p:sldId id="300" r:id="rId9"/>
    <p:sldId id="303" r:id="rId10"/>
    <p:sldId id="304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437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01850" y="696913"/>
            <a:ext cx="26543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Simple Speed Shoot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poppers, 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070F93-0CB7-498F-8095-7AB63229E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417" y="3305263"/>
            <a:ext cx="3241893" cy="5608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Shoot House</a:t>
            </a:r>
          </a:p>
          <a:p>
            <a:pPr algn="ctr"/>
            <a:r>
              <a:rPr lang="en-US" b="1" dirty="0"/>
              <a:t>Written Stage Briefing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291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Simple Speed Shoot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Simple Speed Shoot is a 9 round, 45 point, Comstock speed shoot. There are 3 USPSA targets, 2 mini poppers, and 1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facing </a:t>
            </a:r>
            <a:r>
              <a:rPr lang="en-US" dirty="0" err="1"/>
              <a:t>uprange</a:t>
            </a:r>
            <a:r>
              <a:rPr lang="en-US" dirty="0"/>
              <a:t>, toes touching rear of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EITHER the mini poppers, OR the Colt popper, perform a mandatory reload, and engage the remaining array. The paper targets may be engaged at any time.</a:t>
            </a:r>
          </a:p>
        </p:txBody>
      </p:sp>
    </p:spTree>
    <p:extLst>
      <p:ext uri="{BB962C8B-B14F-4D97-AF65-F5344CB8AC3E}">
        <p14:creationId xmlns:p14="http://schemas.microsoft.com/office/powerpoint/2010/main" val="3970561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2125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Extreme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Aligning the activator steel: line it up with the middle of the fault line to the right of the narrow wall at the bottom of the shooting area, at 50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25C704-EFF3-4790-A915-FE92934A1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712"/>
            <a:ext cx="7028483" cy="413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20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Extreme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Extreme is a 23 round, 115 point,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02430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 so Straight and Narrow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poppers, 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stomp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E1ACD0-7DC1-4CDA-BDF7-679F54815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978" y="3221373"/>
            <a:ext cx="5654771" cy="60390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 so Straight and Narrow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Not so Straight and Narrow is a 25 round, 125 point, Comstock course of fire. There are 12 USPSA targets, 2 mini poppers,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stomp box activates both swingers which remain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the Big Bay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 foot for the far left angled part.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1BA9B3-B863-4346-B26E-2A6C650E8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2099"/>
            <a:ext cx="7020895" cy="48377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Use the Big Bay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Use the Big Bay is a 28 round, 140 point, Comstock course of fire. There are 14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734376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 House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Does anyone read these things?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2596</TotalTime>
  <Words>743</Words>
  <Application>Microsoft Office PowerPoint</Application>
  <PresentationFormat>Custom</PresentationFormat>
  <Paragraphs>95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2021-02-12T01:44:17Z</dcterms:modified>
  <cp:category>Shooting</cp:category>
</cp:coreProperties>
</file>

<file path=docProps/thumbnail.jpeg>
</file>